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70" r:id="rId2"/>
    <p:sldId id="287" r:id="rId3"/>
    <p:sldId id="257" r:id="rId4"/>
    <p:sldId id="271" r:id="rId5"/>
    <p:sldId id="266" r:id="rId6"/>
    <p:sldId id="277" r:id="rId7"/>
    <p:sldId id="278" r:id="rId8"/>
    <p:sldId id="279" r:id="rId9"/>
    <p:sldId id="308" r:id="rId10"/>
    <p:sldId id="267" r:id="rId11"/>
    <p:sldId id="268" r:id="rId12"/>
    <p:sldId id="309" r:id="rId13"/>
    <p:sldId id="310" r:id="rId14"/>
    <p:sldId id="280" r:id="rId15"/>
    <p:sldId id="258" r:id="rId16"/>
    <p:sldId id="256" r:id="rId17"/>
    <p:sldId id="259" r:id="rId18"/>
    <p:sldId id="286" r:id="rId19"/>
    <p:sldId id="283" r:id="rId20"/>
    <p:sldId id="273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7" r:id="rId39"/>
    <p:sldId id="30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7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92361-D584-48CE-924B-8FC7E846A3BC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6DC9E-2FE6-4A4B-A86D-53418FE87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99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6DC9E-2FE6-4A4B-A86D-53418FE879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6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6DC9E-2FE6-4A4B-A86D-53418FE879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3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EF14EA-8C37-4866-876E-EC2870FF981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FDD308-BAE1-4F83-8822-6DC2D36C4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76694" y="5312031"/>
            <a:ext cx="16129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SEG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0363" y="4992097"/>
            <a:ext cx="1734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MEN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8700" y="4682874"/>
            <a:ext cx="1572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3783" y="4682874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TU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2903" y="4457761"/>
            <a:ext cx="13708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RNI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61082" y="435830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40" y="4013456"/>
            <a:ext cx="2634026" cy="2597150"/>
          </a:xfrm>
          <a:prstGeom prst="rect">
            <a:avLst/>
          </a:prstGeom>
        </p:spPr>
      </p:pic>
      <p:sp>
        <p:nvSpPr>
          <p:cNvPr id="4" name="Arrow: Curved Up 3"/>
          <p:cNvSpPr/>
          <p:nvPr/>
        </p:nvSpPr>
        <p:spPr>
          <a:xfrm>
            <a:off x="5238733" y="4916481"/>
            <a:ext cx="3676667" cy="14112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323" y="733922"/>
            <a:ext cx="3432979" cy="2574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8390" y="838200"/>
            <a:ext cx="5982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BALTIMORE AREA TURNERS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2016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 Ford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Don Keefer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0.00625 L -0.01719 0.00625 C -0.02118 0.00671 -0.02518 0.00741 -0.02917 0.00764 C -0.04011 0.00833 -0.05104 0.00926 -0.06181 0.00926 C -0.09011 0.00926 -0.1165 0.00764 -0.14445 0.00625 C -0.17136 0.00232 -0.14809 0.00533 -0.20417 0.00324 L -0.23681 0.00185 C -0.2408 0.00139 -0.24479 0.0007 -0.24879 0.00046 C -0.25712 -0.00023 -0.26545 -1.11111E-6 -0.27379 -0.00092 C -0.27709 -0.00139 -0.28021 -0.00301 -0.28351 -0.00393 C -0.29097 -0.00555 -0.30174 -0.00625 -0.30851 -0.00671 C -0.31111 -0.00717 -0.31372 -0.00764 -0.31615 -0.00833 C -0.31997 -0.00903 -0.32726 -0.01134 -0.33021 -0.0125 C -0.33212 -0.01342 -0.33386 -0.01481 -0.33577 -0.01551 C -0.33785 -0.0162 -0.34011 -0.0162 -0.34219 -0.0169 C -0.34445 -0.01759 -0.34653 -0.01898 -0.34879 -0.01991 C -0.35643 -0.02268 -0.35191 -0.01991 -0.35851 -0.02268 C -0.36285 -0.02454 -0.36702 -0.02731 -0.37153 -0.02847 C -0.37587 -0.02963 -0.38177 -0.03102 -0.38577 -0.03287 C -0.38681 -0.03333 -0.38785 -0.0338 -0.38906 -0.03426 C -0.39045 -0.03518 -0.39184 -0.03657 -0.3934 -0.03727 C -0.39618 -0.03842 -0.39913 -0.03912 -0.40209 -0.04005 L -0.42153 -0.04745 C -0.42309 -0.04792 -0.42448 -0.04815 -0.42587 -0.04884 C -0.42778 -0.04977 -0.42952 -0.05092 -0.43143 -0.05162 C -0.43785 -0.0544 -0.44045 -0.05463 -0.44653 -0.05602 C -0.45643 -0.0625 -0.44427 -0.05509 -0.45955 -0.0618 C -0.46754 -0.06528 -0.46389 -0.06412 -0.47049 -0.0662 C -0.47275 -0.06805 -0.47465 -0.07037 -0.47709 -0.07199 C -0.47813 -0.07268 -0.48629 -0.07477 -0.48681 -0.075 C -0.48854 -0.07569 -0.49479 -0.07893 -0.49653 -0.08079 C -0.50313 -0.08727 -0.49827 -0.08588 -0.50521 -0.08935 C -0.5066 -0.09005 -0.50816 -0.09028 -0.50955 -0.09074 C -0.51181 -0.09167 -0.51406 -0.09259 -0.51615 -0.09375 C -0.51771 -0.09444 -0.51893 -0.09583 -0.52049 -0.09653 C -0.52257 -0.09768 -0.52483 -0.09861 -0.52709 -0.09954 C -0.52813 -0.1 -0.52934 -0.10023 -0.53021 -0.10092 C -0.53455 -0.10486 -0.53316 -0.10393 -0.53889 -0.10671 C -0.54115 -0.10787 -0.5434 -0.10833 -0.54549 -0.10972 C -0.55087 -0.11319 -0.54827 -0.1118 -0.55313 -0.11412 C -0.55417 -0.11505 -0.55521 -0.1162 -0.55643 -0.1169 C -0.55781 -0.11759 -0.5592 -0.11782 -0.56077 -0.11829 C -0.56181 -0.11875 -0.56285 -0.11921 -0.56389 -0.11991 C -0.58264 -0.13079 -0.5599 -0.11852 -0.57587 -0.12708 C -0.5783 -0.13032 -0.57934 -0.13217 -0.58247 -0.13426 C -0.58351 -0.13495 -0.58455 -0.13518 -0.58577 -0.13565 C -0.59184 -0.1412 -0.58629 -0.13565 -0.59219 -0.14444 C -0.59393 -0.14699 -0.59618 -0.14884 -0.59775 -0.15162 C -0.60209 -0.15949 -0.59948 -0.15602 -0.60521 -0.1618 C -0.60764 -0.16829 -0.61025 -0.17569 -0.61389 -0.18055 L -0.61945 -0.18796 C -0.62031 -0.1912 -0.62101 -0.19514 -0.62275 -0.19815 C -0.62396 -0.20023 -0.62587 -0.20162 -0.62709 -0.20393 L -0.62917 -0.2081 C -0.63177 -0.21875 -0.62969 -0.21481 -0.63455 -0.2213 C -0.6349 -0.22222 -0.63611 -0.22986 -0.63681 -0.23125 C -0.63733 -0.23264 -0.6382 -0.23333 -0.63889 -0.23426 C -0.64167 -0.24907 -0.63802 -0.23079 -0.64219 -0.24583 C -0.64271 -0.24768 -0.64271 -0.24977 -0.64323 -0.25162 C -0.64393 -0.2537 -0.64497 -0.25532 -0.64549 -0.25741 C -0.64636 -0.26111 -0.64688 -0.26528 -0.64757 -0.26898 L -0.64879 -0.27477 C -0.64913 -0.27685 -0.64913 -0.27893 -0.64983 -0.28055 L -0.65209 -0.28634 C -0.65573 -0.30648 -0.65 -0.27546 -0.65417 -0.29954 C -0.65486 -0.30324 -0.65521 -0.30741 -0.65643 -0.31111 C -0.65712 -0.31342 -0.65799 -0.31574 -0.65851 -0.31829 C -0.66337 -0.33912 -0.65816 -0.3213 -0.66285 -0.33866 C -0.66754 -0.35579 -0.66215 -0.33495 -0.66823 -0.35463 C -0.66927 -0.35741 -0.66962 -0.36042 -0.67049 -0.36319 C -0.67101 -0.36528 -0.67205 -0.3669 -0.67257 -0.36898 C -0.67344 -0.37176 -0.67396 -0.375 -0.67483 -0.37778 C -0.67674 -0.38356 -0.67917 -0.38935 -0.68143 -0.39514 L -0.68351 -0.40092 C -0.68368 -0.40278 -0.68472 -0.41643 -0.68577 -0.41967 C -0.68611 -0.4213 -0.68715 -0.42268 -0.68785 -0.42407 C -0.69115 -0.45046 -0.68976 -0.43565 -0.68785 -0.48935 C -0.68768 -0.49421 -0.68611 -0.49653 -0.68455 -0.50092 C -0.6842 -0.50231 -0.68386 -0.5037 -0.68351 -0.50509 C -0.68316 -0.5081 -0.68299 -0.51111 -0.68247 -0.51389 C -0.68195 -0.51597 -0.6809 -0.51782 -0.68021 -0.51967 C -0.67952 -0.52199 -0.67882 -0.52454 -0.67813 -0.52685 C -0.67778 -0.52986 -0.67813 -0.5331 -0.67709 -0.53565 C -0.6757 -0.53866 -0.67153 -0.54282 -0.67153 -0.54282 C -0.66736 -0.55717 -0.67188 -0.54375 -0.66615 -0.55602 C -0.66528 -0.55764 -0.66459 -0.55972 -0.66389 -0.5618 C -0.66354 -0.56319 -0.66354 -0.56481 -0.66285 -0.56597 C -0.66163 -0.56829 -0.6599 -0.56967 -0.65851 -0.57176 C -0.65764 -0.57315 -0.65712 -0.57477 -0.65643 -0.57616 C -0.65504 -0.57824 -0.65347 -0.58009 -0.65209 -0.58194 C -0.65156 -0.58333 -0.65156 -0.58518 -0.65087 -0.58634 C -0.64775 -0.59213 -0.64497 -0.59282 -0.64115 -0.59792 C -0.63368 -0.60787 -0.64636 -0.59606 -0.63455 -0.6081 C -0.63299 -0.60972 -0.6309 -0.61065 -0.62917 -0.6125 C -0.62761 -0.61412 -0.62639 -0.61643 -0.62483 -0.61829 C -0.62379 -0.61944 -0.62257 -0.61991 -0.62153 -0.62106 C -0.61997 -0.62292 -0.61893 -0.62523 -0.61719 -0.62685 C -0.61597 -0.62824 -0.61424 -0.6287 -0.61285 -0.62986 C -0.6007 -0.63889 -0.61268 -0.63032 -0.60417 -0.63704 C -0.60174 -0.63912 -0.59913 -0.64097 -0.59653 -0.64282 C -0.59514 -0.64398 -0.59358 -0.64467 -0.59219 -0.64583 C -0.59115 -0.64653 -0.59011 -0.64768 -0.58889 -0.64861 C -0.58715 -0.65023 -0.58525 -0.65139 -0.58351 -0.65301 C -0.58247 -0.65393 -0.58143 -0.65509 -0.58021 -0.65579 C -0.57813 -0.65717 -0.57587 -0.65741 -0.57379 -0.6588 C -0.56893 -0.66204 -0.56476 -0.66528 -0.55955 -0.66736 C -0.55643 -0.66898 -0.55191 -0.66967 -0.54879 -0.67037 C -0.54202 -0.67338 -0.54913 -0.66991 -0.54115 -0.67477 C -0.53941 -0.67569 -0.5375 -0.67639 -0.53577 -0.67755 C -0.53455 -0.67847 -0.53368 -0.67986 -0.53247 -0.68055 C -0.53038 -0.68148 -0.52813 -0.68125 -0.52587 -0.68194 C -0.52379 -0.68264 -0.5217 -0.68426 -0.51945 -0.68495 L -0.51389 -0.68634 C -0.51215 -0.68727 -0.51025 -0.68819 -0.50851 -0.68912 C -0.50556 -0.69097 -0.50313 -0.69444 -0.49983 -0.69491 C -0.4908 -0.69676 -0.49479 -0.6956 -0.48785 -0.69792 C -0.48715 -0.69884 -0.48663 -0.70023 -0.48577 -0.70069 C -0.48403 -0.70185 -0.48212 -0.70162 -0.48021 -0.70231 C -0.47917 -0.70255 -0.47813 -0.70324 -0.47709 -0.7037 C -0.47518 -0.7044 -0.47344 -0.70463 -0.47153 -0.70509 C -0.46389 -0.70741 -0.47031 -0.70555 -0.46406 -0.7081 C -0.4625 -0.70856 -0.46111 -0.70903 -0.45955 -0.70949 C -0.45851 -0.70995 -0.45747 -0.71065 -0.45643 -0.71088 C -0.45209 -0.7118 -0.44775 -0.7118 -0.4434 -0.71227 C -0.43941 -0.7118 -0.43525 -0.7118 -0.43143 -0.71088 C -0.42917 -0.71042 -0.42709 -0.70903 -0.42483 -0.7081 C -0.42014 -0.70602 -0.42275 -0.70694 -0.41719 -0.70509 C -0.40677 -0.69467 -0.41788 -0.70486 -0.40955 -0.6993 C -0.40851 -0.69861 -0.40747 -0.69722 -0.40643 -0.69653 C -0.40261 -0.69352 -0.40243 -0.69375 -0.39879 -0.69213 C -0.39775 -0.6912 -0.39636 -0.69051 -0.39549 -0.68912 C -0.39462 -0.68796 -0.3941 -0.68611 -0.3934 -0.68495 C -0.39271 -0.6838 -0.39184 -0.6831 -0.39115 -0.68194 C -0.38559 -0.67292 -0.39202 -0.68171 -0.38681 -0.67477 C -0.38646 -0.67338 -0.38629 -0.67176 -0.38577 -0.67037 C -0.38525 -0.66921 -0.3842 -0.66852 -0.38351 -0.66736 C -0.38247 -0.66551 -0.38143 -0.66366 -0.38021 -0.66157 C -0.37952 -0.66018 -0.379 -0.65856 -0.37813 -0.65741 C -0.37379 -0.65162 -0.37587 -0.65717 -0.37275 -0.65162 C -0.36233 -0.63333 -0.37153 -0.64977 -0.36719 -0.63842 C -0.36667 -0.63704 -0.36528 -0.63588 -0.36511 -0.63426 C -0.36459 -0.63125 -0.36511 -0.62824 -0.36511 -0.62546 L -0.36511 -0.62546 " pathEditMode="relative" ptsTypes="AAAAAAAAAAAAAAAAAAAAAAAAAAAAAAAAAAA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3 -0.01481 L -0.01093 -0.01481 C -0.00763 -0.01782 -0.00434 -0.02083 -0.00104 -0.02361 C 0.00035 -0.02477 0.00191 -0.02546 0.0033 -0.02662 C 0.01563 -0.03611 -0.00364 -0.02176 0.00973 -0.03379 C 0.01077 -0.03472 0.01198 -0.03472 0.01303 -0.03518 C 0.01459 -0.03704 0.01615 -0.03889 0.01737 -0.04097 C 0.01893 -0.04352 0.02014 -0.04606 0.02171 -0.04815 C 0.02275 -0.04954 0.02414 -0.05 0.025 -0.05116 C 0.02709 -0.05393 0.02848 -0.05717 0.03039 -0.05995 C 0.03178 -0.06157 0.03351 -0.0625 0.03473 -0.06412 C 0.03577 -0.06551 0.03612 -0.06713 0.03698 -0.06852 C 0.03872 -0.07153 0.04046 -0.07454 0.04237 -0.07731 C 0.04375 -0.07916 0.04549 -0.08079 0.04671 -0.0831 C 0.04879 -0.0868 0.05018 -0.09097 0.05226 -0.09467 C 0.05417 -0.09815 0.05678 -0.10116 0.05868 -0.10486 C 0.0625 -0.11134 0.06598 -0.11829 0.06962 -0.125 C 0.07049 -0.12685 0.0783 -0.1412 0.07934 -0.14398 C 0.08004 -0.14583 0.08073 -0.14791 0.0816 -0.14977 C 0.08282 -0.15231 0.08455 -0.1544 0.08594 -0.15694 C 0.0875 -0.15972 0.08872 -0.16273 0.09028 -0.16574 C 0.09167 -0.16805 0.09341 -0.17037 0.09462 -0.17291 C 0.0974 -0.17847 0.1007 -0.18403 0.10226 -0.19028 C 0.10261 -0.19166 0.10261 -0.19329 0.1033 -0.19467 C 0.10417 -0.19629 0.10573 -0.19722 0.1066 -0.19907 C 0.10747 -0.20069 0.10799 -0.20301 0.10868 -0.20486 C 0.10938 -0.20625 0.11025 -0.20764 0.11094 -0.20903 C 0.11164 -0.21111 0.11233 -0.21296 0.11303 -0.21481 C 0.11372 -0.21643 0.11459 -0.21782 0.11528 -0.21921 C 0.11598 -0.22106 0.11667 -0.22315 0.11737 -0.225 C 0.11806 -0.22662 0.1191 -0.22778 0.11962 -0.2294 C 0.12049 -0.23171 0.12084 -0.23426 0.12171 -0.23657 C 0.12709 -0.25069 0.12778 -0.2493 0.13264 -0.26412 C 0.13438 -0.26944 0.13525 -0.275 0.13698 -0.28009 C 0.13855 -0.28518 0.1408 -0.28958 0.14237 -0.29467 C 0.14428 -0.30046 0.14618 -0.30625 0.14792 -0.31204 C 0.14896 -0.31574 0.15018 -0.31967 0.15122 -0.32361 C 0.15191 -0.32639 0.15243 -0.32963 0.1533 -0.33241 C 0.15452 -0.33588 0.15643 -0.33889 0.15764 -0.34236 C 0.16129 -0.35301 0.16042 -0.3537 0.16303 -0.36412 C 0.16528 -0.37268 0.16702 -0.37778 0.16962 -0.38588 C 0.17066 -0.39467 0.17153 -0.40347 0.17292 -0.41204 C 0.17344 -0.41551 0.17431 -0.41875 0.175 -0.42222 C 0.17848 -0.43889 0.17327 -0.41412 0.17726 -0.43657 C 0.17813 -0.44213 0.17952 -0.44722 0.18056 -0.45254 C 0.18316 -0.46713 0.18803 -0.49606 0.18803 -0.49606 C 0.18855 -0.50139 0.18872 -0.50671 0.18924 -0.51204 C 0.18976 -0.51736 0.1908 -0.52268 0.19132 -0.52801 C 0.19184 -0.53217 0.19202 -0.53657 0.19254 -0.54097 C 0.19167 -0.58102 0.19167 -0.62129 0.19028 -0.66134 C 0.19028 -0.66296 0.18855 -0.66412 0.18803 -0.66574 C 0.1875 -0.66736 0.1875 -0.66967 0.18698 -0.67153 C 0.18525 -0.67754 0.1849 -0.67708 0.1816 -0.68148 C 0.17917 -0.69143 0.18247 -0.67963 0.17622 -0.69329 C 0.17553 -0.69444 0.17553 -0.69606 0.175 -0.69745 C 0.17309 -0.70301 0.17257 -0.70139 0.16962 -0.70625 C 0.16875 -0.70764 0.16841 -0.70926 0.16737 -0.71065 C 0.1665 -0.7118 0.16528 -0.71227 0.16424 -0.71342 C 0.16337 -0.71435 0.16285 -0.71551 0.16198 -0.71643 C 0.16059 -0.71759 0.15903 -0.71829 0.15764 -0.71921 C 0.1566 -0.72014 0.15556 -0.72129 0.15434 -0.72222 C 0.15261 -0.72338 0.1507 -0.72384 0.14896 -0.725 C 0.14671 -0.72662 0.14497 -0.72986 0.14237 -0.73079 C 0.13473 -0.73426 0.14428 -0.72986 0.1349 -0.73518 C 0.13386 -0.73588 0.13264 -0.73611 0.1316 -0.73657 C 0.12934 -0.73796 0.12726 -0.73981 0.125 -0.74097 C 0.12362 -0.74166 0.12205 -0.7419 0.12066 -0.74236 C 0.11875 -0.74329 0.11719 -0.74444 0.11528 -0.74537 C 0.11094 -0.74722 0.10678 -0.74745 0.10226 -0.74815 C 0.09237 -0.75486 0.10035 -0.75046 0.08039 -0.75254 C 0.07761 -0.75301 0.07466 -0.7537 0.07171 -0.75393 C 0.06198 -0.75509 0.05226 -0.75579 0.04237 -0.75694 C 0.03907 -0.75741 0.03594 -0.7581 0.03264 -0.75833 C 0.02327 -0.75903 0.01372 -0.75926 0.00434 -0.75995 C -0.00503 -0.76296 -0.00399 -0.76296 -0.01961 -0.76273 C -0.03958 -0.76227 -0.05937 -0.76088 -0.07934 -0.75995 C -0.09062 -0.75833 -0.10191 -0.7581 -0.11302 -0.75555 L -0.125 -0.75254 C -0.13125 -0.75116 -0.13611 -0.75069 -0.14236 -0.74977 C -0.14392 -0.7493 -0.14531 -0.74861 -0.1467 -0.74815 C -0.15104 -0.74722 -0.15555 -0.74653 -0.15989 -0.74537 C -0.16527 -0.74375 -0.17621 -0.73958 -0.17621 -0.73958 C -0.1776 -0.73819 -0.17899 -0.73657 -0.18055 -0.73518 C -0.18368 -0.73217 -0.18715 -0.72963 -0.19027 -0.72662 L -0.19461 -0.72222 C -0.19531 -0.72014 -0.19618 -0.71829 -0.19687 -0.71643 C -0.19722 -0.71504 -0.19739 -0.71342 -0.19791 -0.71204 C -0.19861 -0.70949 -0.1993 -0.70717 -0.2 -0.70486 C -0.20173 -0.68032 -0.2026 -0.67778 -0.19895 -0.64537 C -0.19878 -0.64305 -0.19687 -0.64143 -0.19566 -0.63958 C -0.19444 -0.63449 -0.19461 -0.63379 -0.19132 -0.6294 C -0.19045 -0.62824 -0.18906 -0.62754 -0.18802 -0.62662 C -0.18697 -0.62523 -0.18593 -0.62338 -0.18489 -0.62222 C -0.18333 -0.62037 -0.175 -0.6125 -0.17395 -0.61204 L -0.17066 -0.61065 C -0.16961 -0.60903 -0.16875 -0.60717 -0.16736 -0.60625 C -0.16614 -0.60532 -0.16458 -0.60532 -0.16302 -0.60486 C -0.16197 -0.6044 -0.16093 -0.6037 -0.15989 -0.60324 C -0.15434 -0.59791 -0.15555 -0.60139 -0.15555 -0.59329 L -0.15555 -0.59329 " pathEditMode="relative" ptsTypes="AAAAAAAAAAAAAAAAAAA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1551 L 0.00208 0.01551 C -0.00122 0.01829 -0.00434 0.02176 -0.00782 0.02408 C -0.00903 0.025 -0.01077 0.02477 -0.01216 0.0257 C -0.01337 0.02639 -0.01407 0.02801 -0.01546 0.02848 C -0.01823 0.02987 -0.02414 0.03149 -0.02414 0.03149 C -0.03629 0.03959 -0.01875 0.02848 -0.0349 0.03565 C -0.03733 0.03681 -0.03924 0.03866 -0.0415 0.04005 C -0.04202 0.04051 -0.04862 0.04399 -0.05018 0.04445 C -0.05261 0.04514 -0.05521 0.04537 -0.05782 0.04584 C -0.07743 0.05463 -0.05278 0.04399 -0.0698 0.05024 C -0.07188 0.05093 -0.07396 0.05255 -0.07622 0.05325 C -0.07882 0.05394 -0.08143 0.05394 -0.08386 0.05463 C -0.08646 0.05533 -0.08889 0.05672 -0.0915 0.05741 C -0.09393 0.05811 -0.09653 0.05834 -0.09914 0.05903 C -0.11546 0.0632 -0.10122 0.05973 -0.1132 0.06482 C -0.11598 0.06575 -0.12934 0.06991 -0.13177 0.07061 C -0.13681 0.07176 -0.14202 0.07176 -0.14688 0.07338 C -0.14844 0.07385 -0.14983 0.07454 -0.15122 0.07477 C -0.15556 0.0757 -0.1599 0.0757 -0.16424 0.07639 C -0.16719 0.07662 -0.17014 0.07732 -0.17292 0.07778 C -0.17726 0.07825 -0.18177 0.07871 -0.18612 0.07917 C -0.18855 0.07963 -0.19115 0.08033 -0.19358 0.08056 C -0.19948 0.08172 -0.20521 0.08287 -0.21112 0.08357 C -0.21615 0.08426 -0.22118 0.0845 -0.22622 0.08496 C -0.22952 0.08542 -0.23282 0.08588 -0.23612 0.08635 C -0.26181 0.08588 -0.2875 0.08612 -0.3132 0.08496 C -0.31841 0.08473 -0.32327 0.08264 -0.32848 0.08218 C -0.33612 0.08125 -0.34375 0.08125 -0.35122 0.08056 C -0.40382 0.07639 -0.30243 0.08287 -0.3882 0.07778 L -0.39584 0.07639 C -0.40018 0.07547 -0.40452 0.07408 -0.40886 0.07338 C -0.41702 0.072 -0.42952 0.0713 -0.43716 0.07061 C -0.44046 0.07014 -0.44375 0.06945 -0.44688 0.06899 C -0.45521 0.06829 -0.46355 0.06806 -0.47188 0.0676 C -0.47379 0.06713 -0.47552 0.06644 -0.47743 0.06621 C -0.48143 0.06551 -0.48542 0.06575 -0.48941 0.06482 C -0.49132 0.06436 -0.49289 0.06274 -0.4948 0.06181 C -0.49688 0.06088 -0.49914 0.05996 -0.50139 0.05903 L -0.50782 0.05602 C -0.51007 0.0551 -0.51216 0.05417 -0.51441 0.05325 C -0.51615 0.05209 -0.51789 0.05116 -0.5198 0.05024 C -0.52188 0.04908 -0.52431 0.04885 -0.52639 0.04723 C -0.53299 0.0419 -0.52969 0.04375 -0.53612 0.04144 C -0.53959 0.03889 -0.54219 0.03635 -0.54584 0.03426 C -0.55052 0.03172 -0.54827 0.03426 -0.55348 0.02987 C -0.55504 0.02871 -0.55625 0.02686 -0.55782 0.0257 C -0.5658 0.01899 -0.55834 0.02662 -0.56754 0.01991 C -0.56927 0.01852 -0.57049 0.01667 -0.57205 0.01551 C -0.57327 0.01436 -0.575 0.01389 -0.57639 0.0125 C -0.57761 0.01135 -0.5783 0.00926 -0.57952 0.00811 C -0.58125 0.00672 -0.58316 0.00625 -0.58507 0.00533 C -0.58716 0.00232 -0.58872 -0.00162 -0.5915 -0.00347 C -0.60382 -0.01157 -0.59028 -0.00185 -0.59809 -0.00925 C -0.59983 -0.01088 -0.60191 -0.0118 -0.60348 -0.01342 C -0.60556 -0.01574 -0.60695 -0.01875 -0.60886 -0.02083 C -0.61059 -0.02245 -0.61268 -0.02338 -0.61441 -0.02523 C -0.61563 -0.02638 -0.6165 -0.02824 -0.61771 -0.02939 C -0.61858 -0.03055 -0.61997 -0.03125 -0.62084 -0.0324 C -0.62205 -0.03379 -0.62292 -0.03541 -0.62414 -0.0368 C -0.62552 -0.03819 -0.62726 -0.03935 -0.62848 -0.04097 C -0.62934 -0.04236 -0.62987 -0.04421 -0.63073 -0.04537 C -0.6323 -0.04791 -0.63455 -0.05 -0.63612 -0.05277 C -0.64132 -0.06134 -0.63855 -0.0581 -0.64375 -0.06273 C -0.64445 -0.06435 -0.64532 -0.06574 -0.64584 -0.06713 C -0.6474 -0.07106 -0.64827 -0.07523 -0.65018 -0.0787 C -0.65313 -0.08379 -0.654 -0.08472 -0.65573 -0.09027 C -0.6566 -0.09328 -0.65712 -0.09606 -0.65782 -0.09907 C -0.65816 -0.10046 -0.65851 -0.10208 -0.65886 -0.10347 L -0.66112 -0.11064 C -0.66146 -0.11643 -0.66164 -0.12222 -0.66216 -0.128 C -0.66233 -0.13009 -0.66337 -0.13194 -0.6632 -0.13379 C -0.66302 -0.14745 -0.66233 -0.16088 -0.66112 -0.1743 C -0.66094 -0.17615 -0.65955 -0.17731 -0.65886 -0.1787 C -0.65816 -0.18055 -0.65764 -0.18263 -0.65677 -0.18449 C -0.65608 -0.18611 -0.65521 -0.18726 -0.65452 -0.18888 C -0.65348 -0.19166 -0.65278 -0.1949 -0.65139 -0.19768 C -0.65018 -0.19976 -0.64827 -0.20138 -0.64705 -0.20347 C -0.64618 -0.20463 -0.64566 -0.20648 -0.6448 -0.20763 C -0.64358 -0.20949 -0.64184 -0.21041 -0.64046 -0.21203 C -0.63924 -0.21342 -0.63837 -0.21504 -0.63716 -0.21643 C -0.63612 -0.21759 -0.63507 -0.21828 -0.63386 -0.21921 C -0.63247 -0.22083 -0.63108 -0.22222 -0.62952 -0.22361 C -0.62848 -0.22476 -0.62761 -0.22592 -0.62639 -0.22662 C -0.625 -0.22731 -0.62344 -0.22754 -0.62205 -0.228 C -0.62014 -0.23032 -0.61893 -0.2324 -0.6165 -0.23379 C -0.61511 -0.23449 -0.61372 -0.23472 -0.61216 -0.23518 C -0.60452 -0.24213 -0.61424 -0.23425 -0.60348 -0.23958 C -0.60226 -0.24027 -0.60157 -0.24189 -0.60018 -0.24259 C -0.59775 -0.24351 -0.59514 -0.24375 -0.59254 -0.24398 C -0.58542 -0.24467 -0.57813 -0.2449 -0.57084 -0.24537 C -0.44862 -0.27268 -0.55903 -0.24907 -0.22518 -0.24537 L -0.1599 -0.24398 C -0.14323 -0.24444 -0.12657 -0.24398 -0.1099 -0.24537 C -0.08837 -0.24745 -0.10313 -0.24861 -0.09358 -0.25115 C -0.0724 -0.25717 -0.08264 -0.25393 -0.0698 -0.25694 C -0.05886 -0.25972 -0.07032 -0.2574 -0.05556 -0.25995 C -0.05348 -0.26088 -0.05105 -0.26134 -0.04914 -0.26273 C -0.04341 -0.26666 -0.04636 -0.26527 -0.04046 -0.26713 C -0.03924 -0.26851 -0.03855 -0.2706 -0.03716 -0.27152 C -0.03542 -0.27268 -0.03351 -0.27222 -0.0316 -0.27291 C -0.02952 -0.27384 -0.02709 -0.2743 -0.02518 -0.27592 C -0.02066 -0.27916 -0.0158 -0.2824 -0.01216 -0.2875 C -0.01025 -0.28981 -0.00868 -0.29259 -0.0066 -0.29467 C -0.00469 -0.29699 -0.00226 -0.29861 -0.00018 -0.30046 C 0.00086 -0.30138 0.00225 -0.30208 0.00312 -0.30347 C 0.00451 -0.30532 0.00607 -0.30717 0.00746 -0.30925 C 0.01753 -0.3243 0.00659 -0.30856 0.0151 -0.32361 C 0.01597 -0.32523 0.01736 -0.32638 0.0184 -0.328 C 0.02361 -0.33657 0.01649 -0.32847 0.02482 -0.3368 C 0.03003 -0.34699 0.02361 -0.33425 0.0302 -0.34675 C 0.03107 -0.34838 0.03159 -0.35 0.03246 -0.35115 C 0.03454 -0.35416 0.03732 -0.35648 0.03906 -0.35995 C 0.04218 -0.3662 0.04045 -0.36296 0.04444 -0.37013 C 0.0467 -0.37916 0.04461 -0.37245 0.05208 -0.38588 C 0.05277 -0.3875 0.05347 -0.38888 0.05416 -0.39027 C 0.05555 -0.39282 0.05711 -0.39513 0.0585 -0.39768 C 0.06076 -0.40185 0.06284 -0.40625 0.0651 -0.41064 L 0.06718 -0.41504 C 0.06927 -0.42291 0.06718 -0.41574 0.07048 -0.42361 C 0.07534 -0.43472 0.06979 -0.42407 0.07586 -0.43518 C 0.07638 -0.43773 0.07638 -0.44027 0.07708 -0.44259 C 0.07743 -0.44398 0.08229 -0.45231 0.08246 -0.45254 C 0.08524 -0.46365 0.08159 -0.45 0.08576 -0.46134 C 0.08698 -0.46458 0.08784 -0.46805 0.08906 -0.47152 C 0.0901 -0.48101 0.0901 -0.48171 0.09218 -0.49166 C 0.09288 -0.49467 0.09375 -0.49745 0.09444 -0.50046 C 0.09531 -0.50439 0.09652 -0.51203 0.09652 -0.51203 C 0.09826 -0.53356 0.09861 -0.52963 0.09548 -0.55833 C 0.09513 -0.56157 0.09444 -0.56458 0.0934 -0.56713 L 0.0901 -0.5743 C 0.08802 -0.58541 0.09045 -0.57476 0.08576 -0.5875 C 0.0835 -0.59328 0.08611 -0.5905 0.08246 -0.59606 C 0.08073 -0.59861 0.07864 -0.60069 0.07708 -0.60347 C 0.07413 -0.6081 0.0717 -0.61342 0.0684 -0.61782 C 0.06753 -0.61875 0.06684 -0.61967 0.06614 -0.62083 C 0.06198 -0.62754 0.06632 -0.62291 0.06076 -0.628 C 0.05711 -0.63541 0.06024 -0.62986 0.05416 -0.6368 C 0.04965 -0.64166 0.05468 -0.63819 0.04774 -0.64398 C 0.04635 -0.64513 0.04461 -0.6456 0.0434 -0.64675 C 0.03784 -0.65138 0.03906 -0.65254 0.03246 -0.65694 C 0.02951 -0.65902 0.02673 -0.66111 0.02378 -0.66273 C 0.0217 -0.66388 0.01944 -0.66481 0.01718 -0.66574 L 0.01076 -0.66851 L 0.00642 -0.6699 L -0.03386 -0.66851 C -0.0349 -0.66828 -0.0474 -0.66134 -0.05122 -0.65833 C -0.05243 -0.65763 -0.0533 -0.65625 -0.05452 -0.65555 C -0.05556 -0.65486 -0.0566 -0.65463 -0.05782 -0.65416 C -0.06493 -0.64444 -0.0573 -0.65347 -0.06424 -0.64838 C -0.0665 -0.64652 -0.07084 -0.64259 -0.07084 -0.64259 C -0.07743 -0.62916 -0.06684 -0.65 -0.07726 -0.6324 C -0.079 -0.62963 -0.08177 -0.62361 -0.08177 -0.62361 C -0.08212 -0.62222 -0.0823 -0.6206 -0.08282 -0.61921 C -0.08334 -0.61782 -0.08438 -0.61643 -0.0849 -0.61504 C -0.08594 -0.61226 -0.08646 -0.60925 -0.08716 -0.60625 L -0.0882 -0.60185 L -0.08924 -0.59745 C -0.08959 -0.5912 -0.09063 -0.58495 -0.09046 -0.5787 C -0.09028 -0.57384 -0.08941 -0.56898 -0.0882 -0.56412 C -0.08681 -0.55902 -0.08716 -0.56134 -0.08716 -0.55694 L -0.08716 -0.55694 " pathEditMode="relative" ptsTypes="AAAAAAAAAAAAAAAAAAAAAAAAAAAAAAAAAAAAAAAAAAAAAAAAAAAAAAAAAAAAAAAAA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787 L 0.00521 -0.00787 C 0.00191 -0.00486 -0.00156 -0.00231 -0.00468 0.00093 C -0.00659 0.00301 -0.00798 0.00625 -0.01007 0.00811 C -0.01337 0.01135 -0.01632 0.0125 -0.01996 0.01389 C -0.02378 0.0176 -0.02691 0.02061 -0.03177 0.02269 C -0.03611 0.02454 -0.04062 0.02593 -0.04496 0.02848 C -0.04878 0.03079 -0.05191 0.03473 -0.05573 0.03727 C -0.06649 0.04399 -0.0717 0.04491 -0.08298 0.04885 C -0.08698 0.05162 -0.09062 0.05533 -0.09496 0.05741 C -0.10087 0.06042 -0.10729 0.06112 -0.11337 0.0632 C -0.11701 0.06459 -0.12066 0.06644 -0.1243 0.0676 C -0.12899 0.06922 -0.13368 0.07037 -0.13837 0.072 C -0.14305 0.07362 -0.14757 0.07686 -0.15243 0.07778 C -0.16371 0.07987 -0.18611 0.08079 -0.18611 0.08079 L -0.28507 0.07917 C -0.31666 0.07848 -0.27795 0.07801 -0.30468 0.07477 L -0.31666 0.07338 C -0.31962 0.07246 -0.32239 0.0713 -0.32534 0.07061 C -0.33246 0.06875 -0.34705 0.06621 -0.34705 0.06621 C -0.34896 0.06482 -0.35052 0.06297 -0.35243 0.06181 C -0.35677 0.0595 -0.36562 0.05602 -0.36562 0.05602 C -0.37378 0.04769 -0.36597 0.0551 -0.3743 0.04885 C -0.37534 0.04792 -0.37639 0.04676 -0.37743 0.04584 C -0.38107 0.04329 -0.38489 0.04144 -0.38837 0.03866 C -0.39618 0.03218 -0.40903 0.02084 -0.41666 0.01829 L -0.421 0.0169 C -0.42899 0.0088 -0.42135 0.01598 -0.43194 0.00811 C -0.43802 0.00371 -0.43194 0.00625 -0.43941 0.00394 C -0.45937 -0.01504 -0.43871 0.00255 -0.45139 -0.00486 C -0.4533 -0.00601 -0.45503 -0.00763 -0.45694 -0.00925 C -0.46163 -0.01342 -0.46632 -0.01805 -0.471 -0.02222 C -0.47309 -0.0243 -0.47569 -0.02569 -0.47743 -0.028 C -0.48802 -0.04213 -0.47691 -0.028 -0.48507 -0.0368 C -0.48732 -0.03912 -0.4901 -0.04467 -0.49166 -0.04699 C -0.49271 -0.04838 -0.49392 -0.04976 -0.49496 -0.05115 C -0.4967 -0.05416 -0.49843 -0.05717 -0.50034 -0.05995 C -0.50104 -0.06088 -0.50191 -0.0618 -0.50243 -0.06296 C -0.50573 -0.06898 -0.50798 -0.07638 -0.51007 -0.0831 C -0.51059 -0.08449 -0.51076 -0.08611 -0.51128 -0.0875 C -0.51614 -0.10393 -0.51337 -0.0912 -0.51666 -0.11064 C -0.51701 -0.11689 -0.51805 -0.12314 -0.51771 -0.12963 C -0.51666 -0.14953 -0.51562 -0.14976 -0.51007 -0.16435 C -0.50868 -0.17175 -0.50868 -0.17314 -0.50573 -0.18171 C -0.50538 -0.18287 -0.50069 -0.19652 -0.49809 -0.20046 C -0.49687 -0.20254 -0.49531 -0.20439 -0.49375 -0.20648 C -0.49184 -0.21412 -0.49045 -0.22245 -0.48507 -0.228 C -0.48333 -0.23009 -0.48125 -0.23171 -0.47968 -0.23402 C -0.47812 -0.23611 -0.47691 -0.23888 -0.47534 -0.2412 C -0.47413 -0.24282 -0.47239 -0.24398 -0.471 -0.2456 C -0.46944 -0.24722 -0.4684 -0.24976 -0.46666 -0.25138 C -0.46389 -0.2537 -0.46076 -0.25486 -0.45798 -0.25717 C -0.45694 -0.25787 -0.45191 -0.26342 -0.45034 -0.26435 C -0.44896 -0.26504 -0.44739 -0.26527 -0.446 -0.26574 C -0.44271 -0.26875 -0.44218 -0.26944 -0.43837 -0.27152 C -0.43732 -0.27222 -0.43611 -0.27245 -0.43507 -0.27314 C -0.43333 -0.27407 -0.43159 -0.27546 -0.42968 -0.27592 C -0.42691 -0.27685 -0.42396 -0.27685 -0.421 -0.27731 C -0.4151 -0.28009 -0.41423 -0.28055 -0.40573 -0.28171 C -0.39531 -0.2831 -0.3743 -0.28472 -0.3743 -0.28472 C -0.36649 -0.28796 -0.37639 -0.28402 -0.36232 -0.2875 C -0.34791 -0.2912 -0.3592 -0.28935 -0.34496 -0.2949 C -0.34271 -0.2956 -0.34062 -0.29583 -0.33837 -0.29629 C -0.33628 -0.29768 -0.3342 -0.29976 -0.33177 -0.30069 C -0.32899 -0.30162 -0.32604 -0.30115 -0.32309 -0.30208 C -0.32083 -0.30277 -0.31875 -0.30393 -0.31666 -0.30486 C -0.31007 -0.31088 -0.31545 -0.30694 -0.30243 -0.30925 C -0.29809 -0.31018 -0.29375 -0.31134 -0.28941 -0.31226 C -0.28732 -0.31273 -0.28507 -0.31319 -0.28298 -0.31365 L -0.26666 -0.31666 L -0.25798 -0.31805 C -0.25625 -0.31898 -0.25156 -0.32152 -0.2493 -0.32245 C -0.24739 -0.32291 -0.24566 -0.32338 -0.24375 -0.32384 C -0.24236 -0.32476 -0.24097 -0.32592 -0.23941 -0.32662 C -0.23732 -0.32777 -0.23489 -0.328 -0.23298 -0.32963 C -0.22968 -0.3324 -0.22916 -0.3331 -0.22534 -0.33541 C -0.2243 -0.33611 -0.22309 -0.33634 -0.22205 -0.3368 C -0.21979 -0.33981 -0.21857 -0.34189 -0.21562 -0.34421 C -0.21458 -0.3449 -0.21337 -0.34513 -0.21232 -0.3456 C -0.21163 -0.34652 -0.21093 -0.34768 -0.21007 -0.34838 C -0.20746 -0.35138 -0.20659 -0.35069 -0.20468 -0.35416 C -0.20312 -0.35694 -0.20225 -0.36041 -0.20034 -0.36296 C -0.19635 -0.36828 -0.19705 -0.36527 -0.19705 -0.37152 L -0.19705 -0.37152 " pathEditMode="relative" ptsTypes="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5162 L 0.02188 -0.05162 L 0.01198 -0.05763 C 0.01059 -0.05833 0.00921 -0.05972 0.00764 -0.06041 C 0.0033 -0.06273 0.00105 -0.06342 -0.00329 -0.06481 C -0.00434 -0.06574 -0.00538 -0.06666 -0.00642 -0.06759 C -0.00833 -0.06921 -0.01024 -0.07037 -0.01197 -0.07199 C -0.01267 -0.07291 -0.01319 -0.07407 -0.01406 -0.075 C -0.01614 -0.07708 -0.0184 -0.0787 -0.02066 -0.08078 C -0.0217 -0.08171 -0.02257 -0.0831 -0.02378 -0.08356 L -0.02708 -0.08518 C -0.03333 -0.09745 -0.025 -0.08287 -0.03263 -0.09097 C -0.0335 -0.09189 -0.03385 -0.09398 -0.03472 -0.09513 C -0.03645 -0.09745 -0.03854 -0.09884 -0.0401 -0.10092 C -0.0427 -0.10439 -0.04236 -0.10717 -0.04444 -0.11111 C -0.04548 -0.11273 -0.0467 -0.11412 -0.04774 -0.11551 C -0.04843 -0.11736 -0.04913 -0.11944 -0.05 -0.12129 C -0.05364 -0.12916 -0.05243 -0.125 -0.05642 -0.13148 C -0.05763 -0.13333 -0.05868 -0.13518 -0.05972 -0.13726 C -0.06041 -0.13865 -0.06111 -0.14027 -0.06197 -0.14166 C -0.06302 -0.14351 -0.06423 -0.14537 -0.0651 -0.14745 C -0.06597 -0.1493 -0.06649 -0.15138 -0.06736 -0.15324 C -0.06805 -0.15463 -0.06875 -0.15601 -0.06944 -0.15763 C -0.0717 -0.1662 -0.06909 -0.15763 -0.07378 -0.16759 C -0.07465 -0.16944 -0.07552 -0.17152 -0.07604 -0.17361 C -0.07691 -0.17638 -0.07691 -0.17986 -0.07829 -0.18217 L -0.08142 -0.18796 C -0.08177 -0.18981 -0.08211 -0.19189 -0.08263 -0.19375 C -0.0842 -0.20138 -0.08333 -0.1949 -0.08472 -0.20393 C -0.08559 -0.20879 -0.08576 -0.21365 -0.08697 -0.21851 C -0.08732 -0.2199 -0.08767 -0.22129 -0.08802 -0.22268 C -0.08836 -0.22523 -0.08871 -0.22754 -0.08906 -0.23009 C -0.08993 -0.23541 -0.0901 -0.23541 -0.09132 -0.24027 C -0.09166 -0.24652 -0.09201 -0.25277 -0.09236 -0.25902 C -0.09288 -0.26967 -0.09288 -0.28032 -0.0934 -0.29097 C -0.09357 -0.29328 -0.09409 -0.29583 -0.09444 -0.29814 C -0.09566 -0.30463 -0.096 -0.30532 -0.09774 -0.31273 C -0.09809 -0.31412 -0.09861 -0.31551 -0.09878 -0.31689 C -0.09913 -0.31875 -0.10034 -0.325 -0.10104 -0.32708 C -0.10156 -0.3287 -0.10243 -0.33009 -0.10329 -0.33148 C -0.1059 -0.34236 -0.10225 -0.32893 -0.10642 -0.34027 C -0.10694 -0.34166 -0.10711 -0.34328 -0.10763 -0.34444 C -0.10816 -0.34606 -0.1085 -0.34838 -0.10972 -0.34884 C -0.11336 -0.35046 -0.11944 -0.35023 -0.12378 -0.35023 L -0.12378 -0.35023 " pathEditMode="relative" ptsTypes="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3704 L 0.00399 -0.03704 C 0.00069 -0.03565 -0.00261 -0.03449 -0.0059 -0.03287 C -0.00712 -0.03218 -0.00799 -0.03102 -0.00903 -0.02986 C -0.01059 -0.02847 -0.01198 -0.02685 -0.01337 -0.02546 C -0.01459 -0.02454 -0.01563 -0.02384 -0.01667 -0.02268 C -0.01788 -0.0213 -0.01875 -0.01968 -0.01997 -0.01829 C -0.02275 -0.01528 -0.02327 -0.01551 -0.02656 -0.01389 C -0.02778 -0.0125 -0.03281 -0.00671 -0.03525 -0.00532 C -0.03629 -0.00463 -0.03733 -0.0044 -0.03837 -0.0037 C -0.04236 0.00417 -0.03854 -0.00185 -0.04722 0.00347 C -0.04913 0.00463 -0.0507 0.00648 -0.05261 0.00787 C -0.06077 0.01389 -0.05347 0.00833 -0.06025 0.01204 C -0.06823 0.01667 -0.06094 0.01389 -0.06893 0.01644 C -0.07691 0.02361 -0.06684 0.01482 -0.07656 0.02222 C -0.08247 0.02685 -0.07709 0.02407 -0.08299 0.02662 C -0.08629 0.02963 -0.08681 0.03009 -0.09063 0.03241 C -0.09167 0.0331 -0.09288 0.0331 -0.09393 0.0338 C -0.10139 0.03889 -0.09236 0.03519 -0.10156 0.0382 C -0.10938 0.04537 -0.09948 0.03657 -0.10903 0.04398 C -0.11493 0.04861 -0.10972 0.0456 -0.11563 0.04838 C -0.11667 0.04931 -0.11771 0.05046 -0.11893 0.05116 C -0.11997 0.05185 -0.12101 0.05232 -0.12222 0.05278 C -0.12465 0.0537 -0.12726 0.0544 -0.12969 0.05556 C -0.13281 0.05718 -0.13542 0.05995 -0.13854 0.06134 C -0.14063 0.06227 -0.14288 0.06296 -0.14497 0.06435 C -0.1474 0.06574 -0.14896 0.06898 -0.15156 0.07014 L -0.15799 0.07292 C -0.15903 0.07338 -0.16042 0.07361 -0.16129 0.07454 C -0.16406 0.07685 -0.16563 0.07847 -0.16893 0.08032 C -0.17205 0.08195 -0.17552 0.08264 -0.17865 0.08449 C -0.18438 0.08843 -0.18143 0.08704 -0.18733 0.08889 C -0.19653 0.09699 -0.18247 0.08542 -0.19722 0.09329 C -0.19879 0.09421 -0.19983 0.09676 -0.20156 0.09769 C -0.20313 0.09861 -0.20521 0.09838 -0.20695 0.09907 C -0.21459 0.10162 -0.20521 0.09931 -0.21459 0.10347 C -0.21632 0.10417 -0.21823 0.1044 -0.21997 0.10486 C -0.22136 0.10579 -0.22292 0.10671 -0.22431 0.10787 C -0.22552 0.10857 -0.22639 0.10995 -0.22761 0.11065 C -0.229 0.11157 -0.23056 0.11157 -0.23195 0.11204 C -0.2342 0.11296 -0.23629 0.11389 -0.23854 0.11505 C -0.23924 0.11551 -0.24531 0.11898 -0.24722 0.11945 C -0.24965 0.12014 -0.25226 0.12037 -0.25486 0.12083 C -0.26233 0.12477 -0.25834 0.12292 -0.26667 0.12662 C -0.26788 0.12708 -0.26893 0.12778 -0.26997 0.12801 C -0.28177 0.13079 -0.27222 0.12801 -0.27986 0.13102 C -0.28125 0.13148 -0.28281 0.13171 -0.2842 0.13241 C -0.28559 0.1331 -0.28698 0.13472 -0.28854 0.13542 C -0.29271 0.13704 -0.29722 0.1382 -0.30156 0.13958 L -0.3059 0.1412 C -0.30729 0.14167 -0.30886 0.1419 -0.31025 0.14259 C -0.3257 0.14954 -0.30955 0.14259 -0.32101 0.14699 C -0.32222 0.14722 -0.32327 0.14792 -0.32431 0.14838 C -0.32795 0.14954 -0.33177 0.14977 -0.33525 0.15116 C -0.33837 0.15255 -0.33941 0.15324 -0.34288 0.15417 C -0.34896 0.15579 -0.35261 0.15602 -0.3592 0.15695 C -0.36025 0.15764 -0.36146 0.15764 -0.36233 0.15857 C -0.3632 0.15926 -0.36354 0.16111 -0.36459 0.16134 C -0.36806 0.1625 -0.37188 0.16227 -0.37552 0.16296 L -0.39618 0.16134 C -0.42934 0.15857 -0.39462 0.16134 -0.41997 0.15857 C -0.42552 0.15787 -0.4309 0.15764 -0.43629 0.15695 C -0.45573 0.15139 -0.43577 0.15671 -0.4592 0.15278 C -0.46059 0.15255 -0.46198 0.15162 -0.46354 0.15116 C -0.46632 0.1507 -0.46927 0.15046 -0.47222 0.14977 C -0.47587 0.14907 -0.48299 0.14699 -0.48299 0.14699 C -0.48455 0.14583 -0.48594 0.14468 -0.4875 0.14398 C -0.48959 0.14306 -0.49184 0.14306 -0.49393 0.14259 C -0.49584 0.14213 -0.49757 0.1419 -0.49931 0.1412 C -0.50261 0.13982 -0.5059 0.13796 -0.5092 0.13681 L -0.51354 0.13542 C -0.51493 0.13426 -0.51632 0.1331 -0.51788 0.13241 C -0.51962 0.13171 -0.52153 0.13148 -0.52327 0.13102 C -0.52483 0.13056 -0.52622 0.13009 -0.52761 0.12963 C -0.52865 0.12847 -0.52969 0.12732 -0.5309 0.12662 C -0.53629 0.12338 -0.53698 0.12431 -0.54184 0.12222 C -0.54393 0.1213 -0.54618 0.12037 -0.54827 0.11945 L -0.55156 0.11782 C -0.55261 0.11736 -0.55382 0.11713 -0.55486 0.11644 C -0.55834 0.11412 -0.55886 0.11343 -0.5625 0.11204 C -0.56528 0.11111 -0.57118 0.10926 -0.57118 0.10926 C -0.57188 0.10833 -0.5724 0.10718 -0.57327 0.10625 C -0.57674 0.10324 -0.57813 0.10324 -0.58195 0.10208 C -0.5842 0.1 -0.58629 0.09815 -0.58854 0.0963 C -0.59028 0.09468 -0.59219 0.09329 -0.59393 0.0919 C -0.59497 0.09097 -0.59601 0.08982 -0.59722 0.08889 C -0.59861 0.08796 -0.60018 0.08727 -0.60156 0.08611 C -0.6165 0.07269 -0.60486 0.08102 -0.61459 0.07454 C -0.61945 0.06782 -0.61337 0.0757 -0.62118 0.06713 C -0.62188 0.06644 -0.62257 0.06505 -0.62327 0.06435 C -0.62917 0.0581 -0.62396 0.06528 -0.6309 0.05695 C -0.63837 0.04815 -0.63334 0.05116 -0.63959 0.04838 C -0.64063 0.04653 -0.64167 0.04421 -0.64288 0.04259 C -0.6441 0.04074 -0.64584 0.03982 -0.64722 0.0382 C -0.64844 0.03681 -0.64931 0.03542 -0.65052 0.0338 C -0.65139 0.03148 -0.6533 0.0257 -0.65486 0.02361 C -0.65608 0.02199 -0.65781 0.02083 -0.6592 0.01945 C -0.66129 0.01088 -0.6599 0.01551 -0.66563 0.00347 C -0.6724 -0.01065 -0.66736 -0.00023 -0.67448 -0.0125 C -0.67518 -0.01389 -0.67587 -0.01551 -0.67656 -0.0169 C -0.67761 -0.01875 -0.67882 -0.0206 -0.67986 -0.02268 C -0.68646 -0.0368 -0.67656 -0.01898 -0.68525 -0.03565 C -0.70243 -0.06875 -0.68455 -0.03194 -0.69497 -0.05463 C -0.69566 -0.05602 -0.69653 -0.05741 -0.69722 -0.0588 C -0.69879 -0.06273 -0.69983 -0.0669 -0.70156 -0.07037 L -0.7059 -0.07917 C -0.7066 -0.08055 -0.70747 -0.08194 -0.70816 -0.08356 C -0.71025 -0.08935 -0.71302 -0.09468 -0.71459 -0.10093 C -0.71493 -0.10231 -0.71528 -0.10393 -0.71563 -0.10532 C -0.71962 -0.11574 -0.71632 -0.10278 -0.72014 -0.11551 C -0.72084 -0.11829 -0.72136 -0.1213 -0.72222 -0.12407 C -0.72275 -0.12569 -0.72379 -0.12685 -0.72448 -0.12847 C -0.73177 -0.14977 -0.72413 -0.13055 -0.72986 -0.15023 C -0.73073 -0.15324 -0.73212 -0.15602 -0.73316 -0.1588 C -0.74323 -0.18935 -0.73438 -0.16551 -0.74184 -0.18495 C -0.74219 -0.18796 -0.74236 -0.19074 -0.74288 -0.19375 C -0.74375 -0.19838 -0.74549 -0.20625 -0.74722 -0.21111 C -0.74775 -0.21273 -0.74861 -0.21389 -0.74948 -0.21551 C -0.74983 -0.21829 -0.75 -0.2213 -0.75052 -0.22407 C -0.75191 -0.23333 -0.75209 -0.23333 -0.75382 -0.24005 C -0.75486 -0.2588 -0.75486 -0.26042 -0.75695 -0.28055 C -0.75729 -0.28403 -0.75764 -0.2875 -0.75816 -0.29074 C -0.75834 -0.29282 -0.75903 -0.29468 -0.7592 -0.29653 C -0.75972 -0.30046 -0.75972 -0.3044 -0.76025 -0.3081 C -0.76042 -0.30972 -0.76111 -0.31111 -0.76129 -0.3125 C -0.76215 -0.3169 -0.76285 -0.3213 -0.76354 -0.32546 C -0.76389 -0.33287 -0.76424 -0.34005 -0.76459 -0.34722 C -0.76493 -0.35162 -0.76563 -0.35602 -0.76563 -0.36042 C -0.76563 -0.37569 -0.76545 -0.3912 -0.76459 -0.40671 C -0.76441 -0.40972 -0.7632 -0.4125 -0.7625 -0.41551 C -0.76198 -0.41736 -0.76163 -0.41921 -0.76129 -0.4213 C -0.7592 -0.43588 -0.76181 -0.42407 -0.75816 -0.43866 C -0.75781 -0.44005 -0.75747 -0.44167 -0.75695 -0.44305 C -0.75521 -0.44768 -0.75469 -0.44838 -0.75382 -0.45301 C -0.75295 -0.45694 -0.7533 -0.46157 -0.75156 -0.46458 C -0.75052 -0.46667 -0.74913 -0.46829 -0.74827 -0.47037 C -0.74688 -0.47407 -0.74618 -0.47824 -0.74514 -0.48218 C -0.74427 -0.48495 -0.74393 -0.48796 -0.74288 -0.49074 C -0.74236 -0.4919 -0.7415 -0.49259 -0.74063 -0.49375 C -0.73959 -0.49699 -0.73872 -0.50069 -0.7375 -0.5037 C -0.73698 -0.50509 -0.73577 -0.50555 -0.73525 -0.50671 C -0.73368 -0.50995 -0.73247 -0.51343 -0.7309 -0.5169 C -0.7309 -0.5169 -0.72222 -0.53426 -0.72222 -0.53426 C -0.72049 -0.53889 -0.7191 -0.54305 -0.71684 -0.54722 C -0.71615 -0.54838 -0.71528 -0.54907 -0.71459 -0.55023 C -0.71372 -0.55162 -0.7132 -0.55324 -0.7125 -0.55463 C -0.71146 -0.55602 -0.71025 -0.55741 -0.7092 -0.5588 C -0.70469 -0.5662 -0.70972 -0.56088 -0.70382 -0.5662 C -0.70261 -0.56805 -0.70191 -0.57037 -0.70052 -0.57199 C -0.69965 -0.57292 -0.69827 -0.57268 -0.69722 -0.57338 C -0.69167 -0.57801 -0.68559 -0.58171 -0.6809 -0.58796 C -0.68021 -0.58889 -0.67952 -0.59005 -0.67882 -0.59074 C -0.67431 -0.59514 -0.67431 -0.59468 -0.66997 -0.59653 C -0.66667 -0.60023 -0.66441 -0.60347 -0.66025 -0.60532 C -0.65851 -0.60602 -0.6566 -0.60625 -0.65486 -0.60671 C -0.65382 -0.60764 -0.65278 -0.60903 -0.65156 -0.60972 C -0.64948 -0.61065 -0.64254 -0.61296 -0.63959 -0.61389 C -0.63854 -0.61481 -0.6375 -0.6162 -0.63629 -0.6169 C -0.63316 -0.61875 -0.62396 -0.62199 -0.62118 -0.62268 C -0.61893 -0.62315 -0.61684 -0.62361 -0.61459 -0.62407 C -0.60625 -0.62639 -0.61441 -0.62454 -0.60486 -0.62847 C -0.60313 -0.62917 -0.60122 -0.6294 -0.59931 -0.62986 C -0.59827 -0.63032 -0.59722 -0.63102 -0.59618 -0.63125 C -0.59323 -0.63194 -0.59028 -0.63218 -0.5875 -0.63287 C -0.58525 -0.6331 -0.58316 -0.63403 -0.5809 -0.63426 C -0.57656 -0.63495 -0.57222 -0.63518 -0.56788 -0.63565 L -0.55695 -0.63704 C -0.54115 -0.6419 -0.54965 -0.63981 -0.52761 -0.64305 C -0.52396 -0.64352 -0.52049 -0.64421 -0.51684 -0.64444 C -0.50886 -0.64491 -0.50087 -0.64514 -0.49288 -0.64583 C -0.48455 -0.64653 -0.47622 -0.64815 -0.46788 -0.64884 L -0.44931 -0.65023 C -0.43629 -0.6537 -0.43993 -0.65301 -0.41667 -0.65301 C -0.38386 -0.65301 -0.35087 -0.65208 -0.31788 -0.65162 C -0.24063 -0.65301 -0.23525 -0.65417 -0.16129 -0.65162 C -0.14757 -0.65116 -0.14931 -0.65 -0.13733 -0.64884 C -0.13125 -0.64815 -0.125 -0.64768 -0.11893 -0.64722 C -0.11129 -0.64583 -0.10347 -0.64537 -0.09601 -0.64305 C -0.09462 -0.64236 -0.09323 -0.6419 -0.09167 -0.64143 C -0.08733 -0.64051 -0.08299 -0.63981 -0.07865 -0.63866 C -0.07691 -0.63819 -0.075 -0.63773 -0.07327 -0.63704 C -0.07101 -0.63634 -0.06893 -0.63495 -0.06667 -0.63426 C -0.06424 -0.63333 -0.05104 -0.62986 -0.04827 -0.62847 C -0.02847 -0.61852 -0.04896 -0.62801 -0.03299 -0.62268 C -0.01285 -0.61597 -0.04184 -0.62407 -0.01893 -0.61551 C -0.0165 -0.61435 -0.01372 -0.61458 -0.01129 -0.61389 C -0.00972 -0.61366 -0.00521 -0.61204 -0.00365 -0.61111 C -0.00139 -0.60972 0.00069 -0.60833 0.00295 -0.60671 C 0.01493 -0.59768 -0.0092 -0.61343 0.01371 -0.59792 C 0.01545 -0.59676 0.01736 -0.5963 0.0191 -0.59514 C 0.02031 -0.59444 0.02135 -0.59305 0.02239 -0.59213 C 0.0243 -0.59074 0.02604 -0.58935 0.02795 -0.58796 C 0.02899 -0.58704 0.03003 -0.58588 0.03107 -0.58495 C 0.03246 -0.5838 0.0342 -0.58333 0.03541 -0.58218 C 0.04739 -0.56968 0.03524 -0.57847 0.04531 -0.57199 C 0.05382 -0.56065 0.03993 -0.5794 0.04965 -0.56458 C 0.05121 -0.56204 0.05347 -0.56018 0.05503 -0.55741 C 0.05642 -0.55532 0.05712 -0.55255 0.05833 -0.55023 C 0.06354 -0.53912 0.06493 -0.53819 0.07031 -0.52407 C 0.071 -0.52222 0.0717 -0.52014 0.07239 -0.51829 C 0.07309 -0.5169 0.07396 -0.51551 0.07465 -0.51389 C 0.07517 -0.5125 0.07517 -0.51088 0.07569 -0.50972 C 0.07621 -0.5081 0.07725 -0.50671 0.07795 -0.50532 C 0.07969 -0.50116 0.08368 -0.48843 0.08437 -0.48634 C 0.08489 -0.48495 0.08507 -0.48356 0.08541 -0.48218 C 0.08611 -0.48009 0.08698 -0.47824 0.08767 -0.47639 C 0.09114 -0.46505 0.08871 -0.47106 0.09097 -0.4618 C 0.09201 -0.45741 0.09427 -0.44884 0.09427 -0.44884 C 0.09375 -0.42986 0.0941 -0.41111 0.09305 -0.39213 C 0.09305 -0.39051 0.09149 -0.38935 0.09097 -0.38796 C 0.0901 -0.38565 0.08975 -0.38287 0.08871 -0.38055 C 0.07916 -0.3581 0.08594 -0.3743 0.07899 -0.36319 C 0.07812 -0.3618 0.07778 -0.35995 0.07673 -0.3588 C 0.07517 -0.35741 0.07309 -0.35718 0.07135 -0.35602 C 0.0691 -0.3544 0.06719 -0.35185 0.06475 -0.35023 C 0.06285 -0.34884 0.06041 -0.34838 0.05833 -0.34722 C 0.05434 -0.34514 0.05035 -0.34236 0.04635 -0.34005 C 0.04496 -0.33819 0.04288 -0.33495 0.04097 -0.33426 C 0.03802 -0.33333 0.03507 -0.33333 0.03229 -0.33287 C 0.01979 -0.32731 0.03038 -0.33148 0.01041 -0.32708 C 0.00903 -0.32662 0.00764 -0.32593 0.00607 -0.32546 C 0.00295 -0.325 -0.00035 -0.32477 -0.00365 -0.32407 C -0.00556 -0.32384 -0.00729 -0.32292 -0.00903 -0.32268 C -0.01337 -0.32199 -0.01771 -0.32176 -0.02222 -0.3213 L -0.05799 -0.32268 C -0.06302 -0.32292 -0.06823 -0.32361 -0.07327 -0.32407 L -0.09167 -0.32546 C -0.09393 -0.32662 -0.09601 -0.32824 -0.09827 -0.32847 L -0.11997 -0.32986 L -0.11997 -0.32986 " pathEditMode="relative" ptsTypes="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mph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033441"/>
            <a:ext cx="4495800" cy="5824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90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PLANNING, PLANNING, PLANNING….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876800" cy="5181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Determine max </a:t>
            </a:r>
            <a:r>
              <a:rPr lang="en-US" sz="2800" b="1" u="sng" dirty="0">
                <a:solidFill>
                  <a:srgbClr val="D07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each </a:t>
            </a:r>
            <a:r>
              <a:rPr lang="en-US" sz="2800" b="1" u="sng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Calculate </a:t>
            </a:r>
            <a:r>
              <a:rPr lang="en-US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each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</a:t>
            </a:r>
          </a:p>
          <a:p>
            <a:pPr lvl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Diameter x 3.14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Decide on number of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segments per ring 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or 8 or 12 or 16 or…</a:t>
            </a:r>
          </a:p>
          <a:p>
            <a:endParaRPr lang="en-US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4724400" y="1143000"/>
            <a:ext cx="381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81600" y="1143000"/>
            <a:ext cx="381000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15000" y="4800600"/>
            <a:ext cx="24384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43800" y="6324600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3800" y="1524000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0982" y="20574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7852" y="619389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PLANNING, PLANNING, PLANNING….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724400" cy="4860925"/>
          </a:xfrm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Calculate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each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 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Circumference / # of segments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segment cal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352800"/>
            <a:ext cx="3200400" cy="328316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971800" y="6019800"/>
            <a:ext cx="533400" cy="76200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mph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033441"/>
            <a:ext cx="4495800" cy="58245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10600" y="1143000"/>
            <a:ext cx="457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PLANNING, PLANNING, PLANNING….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724400" cy="4860925"/>
          </a:xfrm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Calculate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miter angle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each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 </a:t>
            </a:r>
          </a:p>
          <a:p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Miter angle = 360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# of segments /2</a:t>
            </a:r>
          </a:p>
          <a:p>
            <a:pPr lvl="1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360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16 segments / 2 = 11.25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 descr="amph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033441"/>
            <a:ext cx="4495800" cy="58245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10600" y="1143000"/>
            <a:ext cx="457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egment calcs.jpg"/>
          <p:cNvPicPr>
            <a:picLocks noChangeAspect="1"/>
          </p:cNvPicPr>
          <p:nvPr/>
        </p:nvPicPr>
        <p:blipFill rotWithShape="1">
          <a:blip r:embed="rId3" cstate="print"/>
          <a:srcRect l="54762" t="46419"/>
          <a:stretch/>
        </p:blipFill>
        <p:spPr>
          <a:xfrm>
            <a:off x="2425676" y="4282856"/>
            <a:ext cx="1993924" cy="24227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2800" y="4572000"/>
            <a:ext cx="609600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12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2522"/>
            <a:ext cx="8686800" cy="838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PLANNING, PLANNING, PLANNING….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5029200" cy="45259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Determine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each segment/ring</a:t>
            </a:r>
          </a:p>
          <a:p>
            <a:pPr marL="742950" lvl="2" indent="-342900">
              <a:buFont typeface="Wingdings 2"/>
              <a:buChar char="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affects width?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Include a feature ring?</a:t>
            </a:r>
          </a:p>
          <a:p>
            <a:pPr lvl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the details of the ring</a:t>
            </a:r>
          </a:p>
          <a:p>
            <a:pPr lvl="1"/>
            <a:endParaRPr lang="en-US" b="1" dirty="0"/>
          </a:p>
        </p:txBody>
      </p:sp>
      <p:pic>
        <p:nvPicPr>
          <p:cNvPr id="5" name="Picture 4" descr="amph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033441"/>
            <a:ext cx="4495800" cy="58245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01000" y="1143000"/>
            <a:ext cx="457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4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PLANNING, PLANNING, PLANNING….</a:t>
            </a:r>
          </a:p>
        </p:txBody>
      </p:sp>
      <p:pic>
        <p:nvPicPr>
          <p:cNvPr id="6" name="Content Placeholder 5" descr="ringtabl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873" y="1676400"/>
            <a:ext cx="8993254" cy="5105400"/>
          </a:xfrm>
        </p:spPr>
      </p:pic>
      <p:sp>
        <p:nvSpPr>
          <p:cNvPr id="4" name="TextBox 3"/>
          <p:cNvSpPr txBox="1"/>
          <p:nvPr/>
        </p:nvSpPr>
        <p:spPr>
          <a:xfrm>
            <a:off x="685800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066800"/>
            <a:ext cx="5797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Or, in lieu of calculating it all….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8153400" cy="1295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524000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strips on table saw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288" y="3276600"/>
            <a:ext cx="2666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and width of each strip is determined by your calculations</a:t>
            </a:r>
          </a:p>
        </p:txBody>
      </p:sp>
      <p:pic>
        <p:nvPicPr>
          <p:cNvPr id="8" name="Picture 7" descr="P9160024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371600"/>
            <a:ext cx="6197600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62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more than one way to skin a cat – or to make a segmented turning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9906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8839200" cy="3048000"/>
          </a:xfrm>
        </p:spPr>
        <p:txBody>
          <a:bodyPr>
            <a:normAutofit/>
          </a:bodyPr>
          <a:lstStyle/>
          <a:p>
            <a:pPr marL="514350" indent="-514350">
              <a:buFont typeface="Arial" charset="0"/>
              <a:buChar char="•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charset="0"/>
              <a:buChar char="•"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Cutting, cutting, cutting….</a:t>
            </a:r>
          </a:p>
          <a:p>
            <a:pPr marL="514350" indent="-514350">
              <a:buFont typeface="Arial" charset="0"/>
              <a:buChar char="•"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 miter gauge to cut segments</a:t>
            </a:r>
          </a:p>
          <a:p>
            <a:pPr marL="514350" indent="-514350">
              <a:buFont typeface="Arial" charset="0"/>
              <a:buChar char="•"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 angle and length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segment</a:t>
            </a:r>
          </a:p>
          <a:p>
            <a:pPr marL="514350" indent="-514350">
              <a:buFont typeface="Arial" charset="0"/>
              <a:buChar char="•"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Flip strip between each cut … or not…..</a:t>
            </a:r>
          </a:p>
          <a:p>
            <a:pPr marL="514350" indent="-514350">
              <a:buFont typeface="Arial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P9170035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14300"/>
            <a:ext cx="4114800" cy="3086100"/>
          </a:xfrm>
          <a:prstGeom prst="rect">
            <a:avLst/>
          </a:prstGeom>
        </p:spPr>
      </p:pic>
      <p:pic>
        <p:nvPicPr>
          <p:cNvPr id="5" name="Picture 4" descr="boardcu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4699000"/>
            <a:ext cx="4953000" cy="20637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0"/>
            <a:ext cx="4191000" cy="83819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</a:p>
        </p:txBody>
      </p:sp>
      <p:pic>
        <p:nvPicPr>
          <p:cNvPr id="13" name="Picture 12" descr="P9160024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1426" y="3052969"/>
            <a:ext cx="4870174" cy="365263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7162800" cy="50292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base?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 waste block to faceplate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Glue base onto waste block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design possibilities for the base: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One solid piece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Segmented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Tapered Plug or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Floating disc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4191000" cy="83819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724400"/>
            <a:ext cx="8305800" cy="16764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cutting the segments - sand them on disc sander</a:t>
            </a:r>
          </a:p>
        </p:txBody>
      </p:sp>
      <p:pic>
        <p:nvPicPr>
          <p:cNvPr id="8" name="Picture 7" descr="P9160019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844826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478" y="0"/>
            <a:ext cx="4191000" cy="76200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11" y="1273450"/>
            <a:ext cx="4323522" cy="1622149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sanding fuzz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Re-sand if necessary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length </a:t>
            </a:r>
          </a:p>
        </p:txBody>
      </p:sp>
      <p:pic>
        <p:nvPicPr>
          <p:cNvPr id="9" name="Picture 8" descr="P9160021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3688386"/>
            <a:ext cx="3810000" cy="3040380"/>
          </a:xfrm>
          <a:prstGeom prst="rect">
            <a:avLst/>
          </a:prstGeom>
        </p:spPr>
      </p:pic>
      <p:pic>
        <p:nvPicPr>
          <p:cNvPr id="11" name="Picture 10" descr="P9160026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352800"/>
            <a:ext cx="4494944" cy="2667000"/>
          </a:xfrm>
          <a:prstGeom prst="rect">
            <a:avLst/>
          </a:prstGeom>
        </p:spPr>
      </p:pic>
      <p:pic>
        <p:nvPicPr>
          <p:cNvPr id="12" name="Picture 11" descr="P9160025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81000"/>
            <a:ext cx="3962400" cy="2971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09800" y="4419600"/>
            <a:ext cx="0" cy="2667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942672" y="4419600"/>
            <a:ext cx="267128" cy="1143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47800" y="5410200"/>
            <a:ext cx="2286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991600" cy="9906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Elephant" pitchFamily="18" charset="0"/>
                <a:ea typeface="Cambria Math" pitchFamily="18" charset="0"/>
              </a:rPr>
              <a:t>Segmented turning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8001000" cy="2667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“No one in their right mind does segmented turning”</a:t>
            </a:r>
          </a:p>
          <a:p>
            <a:endParaRPr lang="en-US" dirty="0"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7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762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6388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matter how precise you’ve been….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4" name="Picture 3" descr="P9160029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1000" y="1581150"/>
            <a:ext cx="5918200" cy="44386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228600"/>
            <a:ext cx="8686801" cy="8382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352" y="1295400"/>
            <a:ext cx="3581400" cy="762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Gluing segments </a:t>
            </a:r>
          </a:p>
          <a:p>
            <a:endParaRPr lang="en-US" dirty="0"/>
          </a:p>
        </p:txBody>
      </p:sp>
      <p:pic>
        <p:nvPicPr>
          <p:cNvPr id="13" name="Picture 12" descr="glue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905000"/>
            <a:ext cx="3886200" cy="3293555"/>
          </a:xfrm>
          <a:prstGeom prst="rect">
            <a:avLst/>
          </a:prstGeom>
        </p:spPr>
      </p:pic>
      <p:pic>
        <p:nvPicPr>
          <p:cNvPr id="16" name="Picture 15" descr="allato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2133600"/>
            <a:ext cx="4385611" cy="304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7800" y="5358825"/>
            <a:ext cx="2754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at once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48479" y="5334000"/>
            <a:ext cx="3905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half at once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928" y="494767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Allen</a:t>
            </a:r>
          </a:p>
        </p:txBody>
      </p:sp>
    </p:spTree>
    <p:extLst>
      <p:ext uri="{BB962C8B-B14F-4D97-AF65-F5344CB8AC3E}">
        <p14:creationId xmlns:p14="http://schemas.microsoft.com/office/powerpoint/2010/main" val="25581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9170040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4900" y="561974"/>
            <a:ext cx="2806700" cy="2105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9550"/>
            <a:ext cx="8458200" cy="8382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  <a:endParaRPr lang="en-US" sz="4000" dirty="0"/>
          </a:p>
        </p:txBody>
      </p:sp>
      <p:pic>
        <p:nvPicPr>
          <p:cNvPr id="4" name="Picture 3" descr="P9170032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1657350"/>
            <a:ext cx="3048000" cy="228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344" y="1111538"/>
            <a:ext cx="3581400" cy="762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Gluing segments </a:t>
            </a:r>
          </a:p>
          <a:p>
            <a:endParaRPr lang="en-US" dirty="0"/>
          </a:p>
        </p:txBody>
      </p:sp>
      <p:pic>
        <p:nvPicPr>
          <p:cNvPr id="7" name="Picture 6" descr="P9170033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962400"/>
            <a:ext cx="3810000" cy="2781300"/>
          </a:xfrm>
          <a:prstGeom prst="rect">
            <a:avLst/>
          </a:prstGeom>
        </p:spPr>
      </p:pic>
      <p:pic>
        <p:nvPicPr>
          <p:cNvPr id="10" name="Picture 9" descr="gluepai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905000"/>
            <a:ext cx="3021470" cy="3124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6344" y="5358825"/>
            <a:ext cx="3053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** at a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5952" y="4806170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Tibbetts</a:t>
            </a:r>
          </a:p>
        </p:txBody>
      </p:sp>
    </p:spTree>
    <p:extLst>
      <p:ext uri="{BB962C8B-B14F-4D97-AF65-F5344CB8AC3E}">
        <p14:creationId xmlns:p14="http://schemas.microsoft.com/office/powerpoint/2010/main" val="819287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991600" cy="8382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261" y="1328530"/>
            <a:ext cx="3581400" cy="762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Gluing segments </a:t>
            </a:r>
          </a:p>
          <a:p>
            <a:endParaRPr lang="en-US" dirty="0"/>
          </a:p>
        </p:txBody>
      </p:sp>
      <p:pic>
        <p:nvPicPr>
          <p:cNvPr id="9" name="Picture 8" descr="P9170037s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4013" y="2819400"/>
            <a:ext cx="3945187" cy="3432313"/>
          </a:xfrm>
          <a:prstGeom prst="rect">
            <a:avLst/>
          </a:prstGeom>
        </p:spPr>
      </p:pic>
      <p:pic>
        <p:nvPicPr>
          <p:cNvPr id="11" name="Picture 10" descr="P9170036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126973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93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144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4495800" cy="838200"/>
          </a:xfrm>
        </p:spPr>
        <p:txBody>
          <a:bodyPr>
            <a:normAutofit fontScale="925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Assembling the rings…</a:t>
            </a:r>
          </a:p>
          <a:p>
            <a:endParaRPr lang="en-US" dirty="0"/>
          </a:p>
        </p:txBody>
      </p:sp>
      <p:pic>
        <p:nvPicPr>
          <p:cNvPr id="6" name="Picture 5" descr="P9030013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76200"/>
            <a:ext cx="4165600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334000"/>
            <a:ext cx="4525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Flatten face of each ring </a:t>
            </a:r>
          </a:p>
        </p:txBody>
      </p:sp>
      <p:pic>
        <p:nvPicPr>
          <p:cNvPr id="10" name="Picture 9" descr="P9180045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238500"/>
            <a:ext cx="4622800" cy="3467100"/>
          </a:xfrm>
          <a:prstGeom prst="rect">
            <a:avLst/>
          </a:prstGeom>
        </p:spPr>
      </p:pic>
      <p:pic>
        <p:nvPicPr>
          <p:cNvPr id="12" name="Picture 11" descr="P9180042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828800"/>
            <a:ext cx="385053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69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144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2971800" cy="8382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Assembling…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34948" y="3792871"/>
            <a:ext cx="3581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Glue rings together</a:t>
            </a:r>
          </a:p>
        </p:txBody>
      </p:sp>
      <p:pic>
        <p:nvPicPr>
          <p:cNvPr id="11" name="Picture 10" descr="P9240054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3826317" cy="5105400"/>
          </a:xfrm>
          <a:prstGeom prst="rect">
            <a:avLst/>
          </a:prstGeom>
        </p:spPr>
      </p:pic>
      <p:pic>
        <p:nvPicPr>
          <p:cNvPr id="7" name="Picture 6" descr="P9030015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495800"/>
            <a:ext cx="2895600" cy="2171700"/>
          </a:xfrm>
          <a:prstGeom prst="rect">
            <a:avLst/>
          </a:prstGeom>
        </p:spPr>
      </p:pic>
      <p:pic>
        <p:nvPicPr>
          <p:cNvPr id="12" name="Picture 11" descr="P9180047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4000" y="457200"/>
            <a:ext cx="5080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10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144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2971800" cy="8382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Assembling…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3763617"/>
            <a:ext cx="274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Flattening… gluing… flattening… gluing….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flattening.…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gluing…</a:t>
            </a:r>
          </a:p>
        </p:txBody>
      </p:sp>
      <p:pic>
        <p:nvPicPr>
          <p:cNvPr id="10" name="Picture 9" descr="P9230052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2600" y="76200"/>
            <a:ext cx="4775200" cy="3581400"/>
          </a:xfrm>
          <a:prstGeom prst="rect">
            <a:avLst/>
          </a:prstGeom>
        </p:spPr>
      </p:pic>
      <p:pic>
        <p:nvPicPr>
          <p:cNvPr id="11" name="Picture 10" descr="P9240054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676400"/>
            <a:ext cx="382631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47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144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75" y="1104900"/>
            <a:ext cx="4368800" cy="838200"/>
          </a:xfrm>
        </p:spPr>
        <p:txBody>
          <a:bodyPr>
            <a:normAutofit fontScale="925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Assembling &amp; finishing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31052" y="1688812"/>
            <a:ext cx="205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steps</a:t>
            </a:r>
          </a:p>
        </p:txBody>
      </p:sp>
      <p:pic>
        <p:nvPicPr>
          <p:cNvPr id="12" name="Picture 11" descr="PA090065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3733800"/>
            <a:ext cx="3911600" cy="2933700"/>
          </a:xfrm>
          <a:prstGeom prst="rect">
            <a:avLst/>
          </a:prstGeom>
        </p:spPr>
      </p:pic>
      <p:pic>
        <p:nvPicPr>
          <p:cNvPr id="13" name="Picture 12" descr="PA070059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3657600"/>
            <a:ext cx="2362200" cy="3151175"/>
          </a:xfrm>
          <a:prstGeom prst="rect">
            <a:avLst/>
          </a:prstGeom>
        </p:spPr>
      </p:pic>
      <p:pic>
        <p:nvPicPr>
          <p:cNvPr id="14" name="Picture 13" descr="PA070057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2361987"/>
            <a:ext cx="2362200" cy="3151175"/>
          </a:xfrm>
          <a:prstGeom prst="rect">
            <a:avLst/>
          </a:prstGeom>
        </p:spPr>
      </p:pic>
      <p:pic>
        <p:nvPicPr>
          <p:cNvPr id="17" name="Picture 16" descr="P9230052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762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3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599"/>
            <a:ext cx="8686800" cy="2325688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icing on the cake: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feature ring OR OTHER EMBELLISHMENT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2049865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(Optional)</a:t>
            </a:r>
          </a:p>
        </p:txBody>
      </p:sp>
      <p:pic>
        <p:nvPicPr>
          <p:cNvPr id="14" name="Picture 13" descr="amphora I 2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9133" y="2634640"/>
            <a:ext cx="3810000" cy="4122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9133" y="5791200"/>
            <a:ext cx="1452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Plain </a:t>
            </a:r>
          </a:p>
        </p:txBody>
      </p:sp>
    </p:spTree>
    <p:extLst>
      <p:ext uri="{BB962C8B-B14F-4D97-AF65-F5344CB8AC3E}">
        <p14:creationId xmlns:p14="http://schemas.microsoft.com/office/powerpoint/2010/main" val="4191514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599"/>
            <a:ext cx="8686800" cy="2325688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icing on the cake: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feature ring OR OTHER EMBELLISHMENT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56103"/>
            <a:ext cx="3886200" cy="3831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44647" r="7143" b="26418"/>
          <a:stretch/>
        </p:blipFill>
        <p:spPr>
          <a:xfrm>
            <a:off x="3446755" y="2743199"/>
            <a:ext cx="55626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4822061"/>
            <a:ext cx="3322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band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2049865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19712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88392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Segmented Turning?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086600" cy="4572000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How does it compare to turning a log ?</a:t>
            </a:r>
          </a:p>
          <a:p>
            <a:pPr marL="514350" indent="-514350">
              <a:buAutoNum type="romanUcPeriod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Why do segmented turning ?</a:t>
            </a:r>
          </a:p>
          <a:p>
            <a:pPr marL="971550" lvl="1" indent="-514350" algn="l">
              <a:buAutoNum type="romanUcPeriod"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Allows for greater creativity</a:t>
            </a:r>
          </a:p>
          <a:p>
            <a:pPr marL="971550" lvl="1" indent="-514350" algn="l">
              <a:buAutoNum type="romanUcPeriod"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Use up small pieces</a:t>
            </a:r>
          </a:p>
          <a:p>
            <a:pPr marL="971550" lvl="1" indent="-514350" algn="l">
              <a:buAutoNum type="romanUcPeriod"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Much less waste</a:t>
            </a:r>
          </a:p>
          <a:p>
            <a:pPr marL="971550" lvl="1" indent="-514350" algn="l">
              <a:buAutoNum type="romanUcPeriod"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Combine multiple species of wood</a:t>
            </a:r>
          </a:p>
          <a:p>
            <a:pPr marL="971550" lvl="1" indent="-514350" algn="l">
              <a:buAutoNum type="romanUcPeriod"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No end grain turning</a:t>
            </a:r>
          </a:p>
          <a:p>
            <a:pPr marL="971550" lvl="1" indent="-514350" algn="l">
              <a:buAutoNum type="romanUcPeriod"/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Can take many forms</a:t>
            </a:r>
          </a:p>
          <a:p>
            <a:pPr marL="1428750" lvl="2" indent="-514350" algn="l">
              <a:buAutoNum type="romanUcPeriod"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Bowls, lidded vessels, urns, etc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599"/>
            <a:ext cx="8686800" cy="160020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icing on the cake: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feature ring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161" y="3183622"/>
            <a:ext cx="4064000" cy="3048000"/>
          </a:xfrm>
          <a:prstGeom prst="rect">
            <a:avLst/>
          </a:prstGeom>
        </p:spPr>
      </p:pic>
      <p:pic>
        <p:nvPicPr>
          <p:cNvPr id="8" name="Picture 7" descr="Amphora III s.jpg"/>
          <p:cNvPicPr>
            <a:picLocks noChangeAspect="1"/>
          </p:cNvPicPr>
          <p:nvPr/>
        </p:nvPicPr>
        <p:blipFill rotWithShape="1">
          <a:blip r:embed="rId3" cstate="print"/>
          <a:srcRect l="5037" r="5678"/>
          <a:stretch/>
        </p:blipFill>
        <p:spPr>
          <a:xfrm>
            <a:off x="228600" y="2741269"/>
            <a:ext cx="2299922" cy="3964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65068"/>
            <a:ext cx="2737524" cy="3974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2066614"/>
            <a:ext cx="2170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Greek Key</a:t>
            </a:r>
          </a:p>
        </p:txBody>
      </p:sp>
    </p:spTree>
    <p:extLst>
      <p:ext uri="{BB962C8B-B14F-4D97-AF65-F5344CB8AC3E}">
        <p14:creationId xmlns:p14="http://schemas.microsoft.com/office/powerpoint/2010/main" val="2701714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981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icing on the cake: A feature 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554163"/>
            <a:ext cx="3733800" cy="73183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Greek Key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20000" y="1920082"/>
            <a:ext cx="3686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Orientation of grain can be important</a:t>
            </a:r>
          </a:p>
        </p:txBody>
      </p:sp>
      <p:pic>
        <p:nvPicPr>
          <p:cNvPr id="7" name="Picture 6" descr="greekf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1066800"/>
            <a:ext cx="2209800" cy="458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11" y="3052211"/>
            <a:ext cx="3943979" cy="3577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9501"/>
            <a:ext cx="2313449" cy="27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7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477963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icing on the cake: A feature 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100" y="1900237"/>
            <a:ext cx="3733800" cy="731838"/>
          </a:xfrm>
        </p:spPr>
        <p:txBody>
          <a:bodyPr/>
          <a:lstStyle/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Greek Key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" name="Picture 8" descr="P8120202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4900" y="1554163"/>
            <a:ext cx="5461000" cy="4095750"/>
          </a:xfrm>
          <a:prstGeom prst="rect">
            <a:avLst/>
          </a:prstGeom>
        </p:spPr>
      </p:pic>
      <p:pic>
        <p:nvPicPr>
          <p:cNvPr id="10" name="Picture 9" descr="P8070199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" y="3657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21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199"/>
            <a:ext cx="8686800" cy="1418197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icing on the cake: A feature 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554163"/>
            <a:ext cx="3733800" cy="731838"/>
          </a:xfrm>
        </p:spPr>
        <p:txBody>
          <a:bodyPr/>
          <a:lstStyle/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Greek Key +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" name="Picture 8" descr="P8120202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295400"/>
            <a:ext cx="5461000" cy="4095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" y="2743200"/>
            <a:ext cx="4343400" cy="31794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16074"/>
            <a:ext cx="3804324" cy="552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1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8288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feature ring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other embellishments</a:t>
            </a:r>
          </a:p>
        </p:txBody>
      </p:sp>
      <p:pic>
        <p:nvPicPr>
          <p:cNvPr id="10" name="Picture 9" descr="IMG_2217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4090" y="2379046"/>
            <a:ext cx="3077716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4075" y="2581274"/>
            <a:ext cx="3581400" cy="2686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4325" y="2628210"/>
            <a:ext cx="3956881" cy="29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35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ngevity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128403"/>
            <a:ext cx="5646146" cy="3589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6764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icing on the cake: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2518" r="12946" b="9882"/>
          <a:stretch/>
        </p:blipFill>
        <p:spPr>
          <a:xfrm>
            <a:off x="5383805" y="878418"/>
            <a:ext cx="3655420" cy="32021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4762" r="11200" b="8163"/>
          <a:stretch/>
        </p:blipFill>
        <p:spPr>
          <a:xfrm rot="5400000">
            <a:off x="-241899" y="1467855"/>
            <a:ext cx="361235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26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0668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feature ring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other embellishments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Picture 6" descr="amphora II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1068" y="2209800"/>
            <a:ext cx="2480876" cy="3419475"/>
          </a:xfrm>
          <a:prstGeom prst="rect">
            <a:avLst/>
          </a:prstGeom>
        </p:spPr>
      </p:pic>
      <p:pic>
        <p:nvPicPr>
          <p:cNvPr id="11" name="Picture 10" descr="IMG_2217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342" y="1789906"/>
            <a:ext cx="3077716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83" y="3566814"/>
            <a:ext cx="2716685" cy="3246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24781"/>
            <a:ext cx="1800225" cy="20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17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Other variations…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554163"/>
            <a:ext cx="3733800" cy="731838"/>
          </a:xfrm>
        </p:spPr>
        <p:txBody>
          <a:bodyPr/>
          <a:lstStyle/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segments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1" r="3723" b="19149"/>
          <a:stretch/>
        </p:blipFill>
        <p:spPr>
          <a:xfrm>
            <a:off x="276224" y="2234804"/>
            <a:ext cx="5210175" cy="4124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2"/>
          <a:stretch/>
        </p:blipFill>
        <p:spPr>
          <a:xfrm rot="5400000">
            <a:off x="5275340" y="1695849"/>
            <a:ext cx="4154010" cy="34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95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Other variations…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752600"/>
            <a:ext cx="3733800" cy="731838"/>
          </a:xfrm>
        </p:spPr>
        <p:txBody>
          <a:bodyPr/>
          <a:lstStyle/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it simple…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65" y="1295400"/>
            <a:ext cx="3862219" cy="3804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4990685" cy="31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00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84725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“No one in their right mind does segmented turning”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who cares!  It can be 				very rewarding….</a:t>
            </a:r>
          </a:p>
        </p:txBody>
      </p:sp>
      <p:pic>
        <p:nvPicPr>
          <p:cNvPr id="7" name="Picture 6" descr="bigs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399" y="1981200"/>
            <a:ext cx="3378136" cy="3352800"/>
          </a:xfrm>
          <a:prstGeom prst="rect">
            <a:avLst/>
          </a:prstGeom>
        </p:spPr>
      </p:pic>
      <p:pic>
        <p:nvPicPr>
          <p:cNvPr id="8" name="Picture 7" descr="smallse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4238625"/>
            <a:ext cx="3810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8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839200" cy="762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tools are required?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saw / Miter saw / Bandsaw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Sander </a:t>
            </a:r>
          </a:p>
          <a:p>
            <a:pPr lvl="1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Belt or Disc (with jig)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protractor / miter gauge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 sander (optional)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saw sled (optional)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Lathe </a:t>
            </a:r>
          </a:p>
          <a:p>
            <a:pPr lvl="1"/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gment cal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1524000"/>
            <a:ext cx="5029200" cy="5159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14400"/>
          </a:xfrm>
        </p:spPr>
        <p:txBody>
          <a:bodyPr>
            <a:norm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5013325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made from a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stack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rings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Rings built from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segments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Terminology</a:t>
            </a:r>
          </a:p>
          <a:p>
            <a:pPr lvl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 </a:t>
            </a:r>
          </a:p>
          <a:p>
            <a:pPr lvl="2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</a:p>
          <a:p>
            <a:pPr lvl="2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</a:p>
          <a:p>
            <a:pPr lvl="2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2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Miter angle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153400" y="5410200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077200" y="5181600"/>
            <a:ext cx="0" cy="304800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772400" y="4572000"/>
            <a:ext cx="304800" cy="533400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162800" y="5715000"/>
            <a:ext cx="838200" cy="152400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838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PLANNING, PLANNING, PLANNING….</a:t>
            </a:r>
          </a:p>
        </p:txBody>
      </p:sp>
      <p:pic>
        <p:nvPicPr>
          <p:cNvPr id="5" name="Content Placeholder 4" descr="Imag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066800"/>
            <a:ext cx="4417391" cy="1524000"/>
          </a:xfrm>
        </p:spPr>
      </p:pic>
      <p:pic>
        <p:nvPicPr>
          <p:cNvPr id="6" name="Picture 5" descr="Imag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19400"/>
            <a:ext cx="5638800" cy="3904869"/>
          </a:xfrm>
          <a:prstGeom prst="rect">
            <a:avLst/>
          </a:prstGeom>
        </p:spPr>
      </p:pic>
      <p:pic>
        <p:nvPicPr>
          <p:cNvPr id="7" name="Picture 6" descr="Image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542" y="1143000"/>
            <a:ext cx="4197458" cy="198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3200400"/>
            <a:ext cx="3276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layout with CAD software like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SketchUp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(American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Woodturner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31: Aug 16)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or…</a:t>
            </a:r>
          </a:p>
          <a:p>
            <a:endParaRPr lang="en-US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838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PLANNING, PLANNING, PLANNING….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4419600" cy="45259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layout on graph paper</a:t>
            </a:r>
          </a:p>
          <a:p>
            <a:endParaRPr lang="en-US" dirty="0"/>
          </a:p>
        </p:txBody>
      </p:sp>
      <p:pic>
        <p:nvPicPr>
          <p:cNvPr id="5" name="Picture 4" descr="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903879"/>
            <a:ext cx="5181600" cy="2725521"/>
          </a:xfrm>
          <a:prstGeom prst="rect">
            <a:avLst/>
          </a:prstGeom>
        </p:spPr>
      </p:pic>
      <p:pic>
        <p:nvPicPr>
          <p:cNvPr id="6" name="Picture 5" descr="pla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0189" y="1066800"/>
            <a:ext cx="4243811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838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PLANNING, PLANNING, PLANNING….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648200" cy="4784725"/>
          </a:xfrm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layout on graph paper</a:t>
            </a:r>
          </a:p>
          <a:p>
            <a:endParaRPr lang="en-US" dirty="0"/>
          </a:p>
        </p:txBody>
      </p:sp>
      <p:pic>
        <p:nvPicPr>
          <p:cNvPr id="4" name="Picture 3" descr="lay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968557"/>
            <a:ext cx="4495801" cy="57962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mph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033441"/>
            <a:ext cx="4495800" cy="5824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82395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PLANNING, PLANNING, PLANNING….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2514600"/>
            <a:ext cx="3962400" cy="3603625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the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each ring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rings?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Determine max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each ring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1143000"/>
            <a:ext cx="381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0" y="6324600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0" y="1524000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15000" y="4800600"/>
            <a:ext cx="24384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01000" y="4724400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1447800"/>
            <a:ext cx="39573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 layout on graph paper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1245</TotalTime>
  <Words>686</Words>
  <Application>Microsoft Office PowerPoint</Application>
  <PresentationFormat>On-screen Show (4:3)</PresentationFormat>
  <Paragraphs>169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Algerian</vt:lpstr>
      <vt:lpstr>Arial</vt:lpstr>
      <vt:lpstr>Calibri</vt:lpstr>
      <vt:lpstr>Cambria Math</vt:lpstr>
      <vt:lpstr>Elephant</vt:lpstr>
      <vt:lpstr>Franklin Gothic Book</vt:lpstr>
      <vt:lpstr>Franklin Gothic Medium</vt:lpstr>
      <vt:lpstr>Times New Roman</vt:lpstr>
      <vt:lpstr>Wingdings 2</vt:lpstr>
      <vt:lpstr>Trek</vt:lpstr>
      <vt:lpstr>PowerPoint Presentation</vt:lpstr>
      <vt:lpstr>Segmented turning</vt:lpstr>
      <vt:lpstr>Why do Segmented Turning?</vt:lpstr>
      <vt:lpstr>What tools are required?</vt:lpstr>
      <vt:lpstr>PowerPoint Presentation</vt:lpstr>
      <vt:lpstr>PLANNING, PLANNING, PLANNING….</vt:lpstr>
      <vt:lpstr>PLANNING, PLANNING, PLANNING….</vt:lpstr>
      <vt:lpstr>PLANNING, PLANNING, PLANNING….</vt:lpstr>
      <vt:lpstr> PLANNING, PLANNING, PLANNING….</vt:lpstr>
      <vt:lpstr>PLANNING, PLANNING, PLANNING….</vt:lpstr>
      <vt:lpstr>PLANNING, PLANNING, PLANNING….</vt:lpstr>
      <vt:lpstr>PLANNING, PLANNING, PLANNING….</vt:lpstr>
      <vt:lpstr>PLANNING, PLANNING, PLANNING….</vt:lpstr>
      <vt:lpstr>PLANNING, PLANNING, PLANNING….</vt:lpstr>
      <vt:lpstr>The Basics</vt:lpstr>
      <vt:lpstr>The Basics</vt:lpstr>
      <vt:lpstr>The Basics</vt:lpstr>
      <vt:lpstr>The Basics</vt:lpstr>
      <vt:lpstr>The Basics</vt:lpstr>
      <vt:lpstr>The Basics</vt:lpstr>
      <vt:lpstr>The Basics</vt:lpstr>
      <vt:lpstr>The Basics</vt:lpstr>
      <vt:lpstr>The Basics</vt:lpstr>
      <vt:lpstr>The Basics</vt:lpstr>
      <vt:lpstr>The Basics</vt:lpstr>
      <vt:lpstr>The Basics</vt:lpstr>
      <vt:lpstr>The Basics</vt:lpstr>
      <vt:lpstr>The icing on the cake:  A feature ring OR OTHER EMBELLISHMENT</vt:lpstr>
      <vt:lpstr>The icing on the cake:  A feature ring OR OTHER EMBELLISHMENT</vt:lpstr>
      <vt:lpstr>The icing on the cake: A feature ring</vt:lpstr>
      <vt:lpstr>The icing on the cake: A feature ring</vt:lpstr>
      <vt:lpstr>The icing on the cake: A feature ring</vt:lpstr>
      <vt:lpstr>The icing on the cake: A feature ring</vt:lpstr>
      <vt:lpstr>A feature ring or other embellishments</vt:lpstr>
      <vt:lpstr>The icing on the cake:  </vt:lpstr>
      <vt:lpstr>the feature ring or other embellishments</vt:lpstr>
      <vt:lpstr>And Other variations…</vt:lpstr>
      <vt:lpstr>And Other variations…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Basics</dc:title>
  <dc:creator>Don &amp; Mandy</dc:creator>
  <cp:lastModifiedBy>Ron</cp:lastModifiedBy>
  <cp:revision>130</cp:revision>
  <dcterms:created xsi:type="dcterms:W3CDTF">2016-06-22T00:27:20Z</dcterms:created>
  <dcterms:modified xsi:type="dcterms:W3CDTF">2016-11-12T00:55:32Z</dcterms:modified>
</cp:coreProperties>
</file>